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88" y="-2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8C6FC-8C97-4085-944D-73A7A15FC985}" type="datetimeFigureOut">
              <a:rPr lang="fr-FR" smtClean="0"/>
              <a:t>23/09/2009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EC7E-D6C2-41E5-9C70-FAE2901C775D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Approche multidisciplinaire de l’accueil du nouveau-né porteur de malformation</a:t>
            </a:r>
            <a:endParaRPr lang="fr-BE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001156" cy="48291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BE" sz="2000" dirty="0" smtClean="0"/>
              <a:t>Situation 1 </a:t>
            </a:r>
            <a:endParaRPr lang="fr-BE" sz="2000" dirty="0"/>
          </a:p>
          <a:p>
            <a:pPr algn="ctr">
              <a:buNone/>
            </a:pPr>
            <a:r>
              <a:rPr lang="fr-BE" sz="2000" dirty="0" smtClean="0"/>
              <a:t>Le diagnostic est connu, confirmé et le pronostic est incertain mais potentiellement favorable : laparochisis, malformations cardiaques, hernie diaphragmatique</a:t>
            </a:r>
          </a:p>
          <a:p>
            <a:pPr algn="ctr">
              <a:buNone/>
            </a:pPr>
            <a:r>
              <a:rPr lang="fr-BE" sz="2000" dirty="0" smtClean="0"/>
              <a:t>Situation 2</a:t>
            </a:r>
          </a:p>
          <a:p>
            <a:pPr algn="ctr">
              <a:buNone/>
            </a:pPr>
            <a:r>
              <a:rPr lang="fr-BE" sz="2000" dirty="0" smtClean="0"/>
              <a:t>Le diagnostic est connu et confirmé et le pronostic est a priori  péjoratif :laparochisis, cardiopathie cyanogène,  </a:t>
            </a:r>
            <a:r>
              <a:rPr lang="fr-BE" sz="2000" dirty="0" smtClean="0"/>
              <a:t>hernie diaphragmatique large.</a:t>
            </a:r>
          </a:p>
          <a:p>
            <a:pPr algn="ctr">
              <a:buNone/>
            </a:pPr>
            <a:r>
              <a:rPr lang="fr-BE" sz="2000" dirty="0" smtClean="0"/>
              <a:t>Situation 3</a:t>
            </a:r>
          </a:p>
          <a:p>
            <a:pPr algn="ctr">
              <a:buNone/>
            </a:pPr>
            <a:r>
              <a:rPr lang="fr-BE" sz="2000" dirty="0" smtClean="0"/>
              <a:t>Le diagnostic est inconnu, insoupçonné mais grave :trisomie 21 avec triple test négatif et échographie normale</a:t>
            </a:r>
          </a:p>
          <a:p>
            <a:pPr algn="ctr">
              <a:buNone/>
            </a:pPr>
            <a:r>
              <a:rPr lang="fr-BE" sz="2000" dirty="0" smtClean="0"/>
              <a:t>Situation 4</a:t>
            </a:r>
          </a:p>
          <a:p>
            <a:pPr algn="ctr">
              <a:buNone/>
            </a:pPr>
            <a:r>
              <a:rPr lang="fr-BE" sz="2000" dirty="0" smtClean="0"/>
              <a:t>Le diagnostic est inconnu, mais aurait dû être posé: transposition des gros vaisseaux, spina bifida, CMV avec malformations cérébrales</a:t>
            </a:r>
          </a:p>
          <a:p>
            <a:pPr>
              <a:buNone/>
            </a:pPr>
            <a:r>
              <a:rPr lang="fr-BE" sz="2000" dirty="0" smtClean="0"/>
              <a:t> </a:t>
            </a:r>
            <a:endParaRPr lang="fr-B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104</Words>
  <Application>Microsoft Office PowerPoint</Application>
  <PresentationFormat>Affichage à l'écran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Approche multidisciplinaire de l’accueil du nouveau-né porteur de malformation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jmfoidart</dc:creator>
  <cp:lastModifiedBy>jmfoidart</cp:lastModifiedBy>
  <cp:revision>1</cp:revision>
  <dcterms:created xsi:type="dcterms:W3CDTF">2009-09-23T15:30:51Z</dcterms:created>
  <dcterms:modified xsi:type="dcterms:W3CDTF">2009-09-23T15:56:33Z</dcterms:modified>
</cp:coreProperties>
</file>