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42" d="100"/>
          <a:sy n="42" d="100"/>
        </p:scale>
        <p:origin x="-88" y="-29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BE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pour modifier le style du titre</a:t>
            </a:r>
            <a:endParaRPr lang="fr-BE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BE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88C6FC-8C97-4085-944D-73A7A15FC985}" type="datetimeFigureOut">
              <a:rPr lang="fr-FR" smtClean="0"/>
              <a:t>23/09/2009</a:t>
            </a:fld>
            <a:endParaRPr lang="fr-BE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F0EC7E-D6C2-41E5-9C70-FAE2901C775D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fr-BE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sz="2800" dirty="0" smtClean="0"/>
              <a:t>Approche multidisciplinaire de l’accueil du nouveau-né porteur de malformation</a:t>
            </a:r>
            <a:endParaRPr lang="fr-BE" sz="2800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1600200"/>
            <a:ext cx="9001156" cy="4829196"/>
          </a:xfrm>
        </p:spPr>
        <p:txBody>
          <a:bodyPr>
            <a:noAutofit/>
          </a:bodyPr>
          <a:lstStyle/>
          <a:p>
            <a:pPr algn="ctr">
              <a:buNone/>
            </a:pPr>
            <a:r>
              <a:rPr lang="fr-BE" sz="2000" dirty="0" smtClean="0"/>
              <a:t>Situation 1 </a:t>
            </a:r>
            <a:endParaRPr lang="fr-BE" sz="2000" dirty="0"/>
          </a:p>
          <a:p>
            <a:pPr algn="ctr">
              <a:buNone/>
            </a:pPr>
            <a:r>
              <a:rPr lang="fr-BE" sz="2000" dirty="0" smtClean="0"/>
              <a:t>Le diagnostic est connu, confirmé et le pronostic est incertain mais potentiellement favorable : laparochisis, malformations cardiaques, hernie diaphragmatique</a:t>
            </a:r>
          </a:p>
          <a:p>
            <a:pPr algn="ctr">
              <a:buNone/>
            </a:pPr>
            <a:r>
              <a:rPr lang="fr-BE" sz="2000" dirty="0" smtClean="0"/>
              <a:t>Situation 2</a:t>
            </a:r>
          </a:p>
          <a:p>
            <a:pPr algn="ctr">
              <a:buNone/>
            </a:pPr>
            <a:r>
              <a:rPr lang="fr-BE" sz="2000" dirty="0" smtClean="0"/>
              <a:t>Le diagnostic est connu et confirmé et le pronostic est a priori  péjoratif :laparochisis, cardiopathie cyanogène,  </a:t>
            </a:r>
            <a:r>
              <a:rPr lang="fr-BE" sz="2000" dirty="0" smtClean="0"/>
              <a:t>hernie diaphragmatique large.</a:t>
            </a:r>
          </a:p>
          <a:p>
            <a:pPr algn="ctr">
              <a:buNone/>
            </a:pPr>
            <a:r>
              <a:rPr lang="fr-BE" sz="2000" dirty="0" smtClean="0"/>
              <a:t>Situation 3</a:t>
            </a:r>
          </a:p>
          <a:p>
            <a:pPr algn="ctr">
              <a:buNone/>
            </a:pPr>
            <a:r>
              <a:rPr lang="fr-BE" sz="2000" dirty="0" smtClean="0"/>
              <a:t>Le diagnostic est inconnu, insoupçonné mais grave :trisomie 21 avec triple test négatif et échographie normale</a:t>
            </a:r>
          </a:p>
          <a:p>
            <a:pPr algn="ctr">
              <a:buNone/>
            </a:pPr>
            <a:r>
              <a:rPr lang="fr-BE" sz="2000" dirty="0" smtClean="0"/>
              <a:t>Situation 4</a:t>
            </a:r>
          </a:p>
          <a:p>
            <a:pPr algn="ctr">
              <a:buNone/>
            </a:pPr>
            <a:r>
              <a:rPr lang="fr-BE" sz="2000" dirty="0" smtClean="0"/>
              <a:t>Le diagnostic est inconnu, mais aurait dû être posé: transposition des gros vaisseaux, spina bifida, CMV avec malformations cérébrales</a:t>
            </a:r>
          </a:p>
          <a:p>
            <a:pPr>
              <a:buNone/>
            </a:pPr>
            <a:r>
              <a:rPr lang="fr-BE" sz="2000" dirty="0" smtClean="0"/>
              <a:t> </a:t>
            </a:r>
            <a:endParaRPr lang="fr-BE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2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Horizontal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8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4" dur="5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104</Words>
  <Application>Microsoft Office PowerPoint</Application>
  <PresentationFormat>Affichage à l'écran (4:3)</PresentationFormat>
  <Paragraphs>10</Paragraphs>
  <Slides>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</vt:i4>
      </vt:variant>
    </vt:vector>
  </HeadingPairs>
  <TitlesOfParts>
    <vt:vector size="3" baseType="lpstr">
      <vt:lpstr>Thème Office</vt:lpstr>
      <vt:lpstr>Diapositive 1</vt:lpstr>
      <vt:lpstr>Approche multidisciplinaire de l’accueil du nouveau-né porteur de malformation</vt:lpstr>
    </vt:vector>
  </TitlesOfParts>
  <Company>-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jmfoidart</dc:creator>
  <cp:lastModifiedBy>jmfoidart</cp:lastModifiedBy>
  <cp:revision>1</cp:revision>
  <dcterms:created xsi:type="dcterms:W3CDTF">2009-09-23T15:30:51Z</dcterms:created>
  <dcterms:modified xsi:type="dcterms:W3CDTF">2009-09-23T15:56:33Z</dcterms:modified>
</cp:coreProperties>
</file>